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0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9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3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6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7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7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2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5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0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8BA33-4F6B-48F1-B4DC-961DA5FBD4EE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C6719-F7B5-46B6-ABAA-51800CFB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990600" y="514350"/>
            <a:ext cx="7086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“BẬT XA  40-50cm"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MS\Desktop\kho học liệu toán lá năm học 22-23\Phát triển thể chất\Vận động cơ bản\HÌNH\BẬT X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8470"/>
            <a:ext cx="6781800" cy="307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816409" y="4727345"/>
            <a:ext cx="75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40-50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ẻ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40-50cm,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khuỵu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nhún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hất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khuỵu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402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4</cp:revision>
  <dcterms:created xsi:type="dcterms:W3CDTF">2023-03-23T08:16:10Z</dcterms:created>
  <dcterms:modified xsi:type="dcterms:W3CDTF">2023-03-23T08:57:52Z</dcterms:modified>
</cp:coreProperties>
</file>